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8370" r="0" b="8370"/>
          <a:stretch>
            <a:fillRect/>
          </a:stretch>
        </p:blipFill>
        <p:spPr>
          <a:xfrm flipH="false" flipV="false" rot="0">
            <a:off x="642771" y="440785"/>
            <a:ext cx="16944750" cy="940542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5400000">
            <a:off x="-93770" y="-1518182"/>
            <a:ext cx="3223905" cy="30363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3099765">
            <a:off x="7760726" y="8497477"/>
            <a:ext cx="3223905" cy="30363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975568" y="-884801"/>
            <a:ext cx="3223905" cy="3036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8422" r="0" b="8422"/>
          <a:stretch>
            <a:fillRect/>
          </a:stretch>
        </p:blipFill>
        <p:spPr>
          <a:xfrm flipH="false" flipV="false" rot="0">
            <a:off x="642771" y="440785"/>
            <a:ext cx="16944750" cy="940542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5400000">
            <a:off x="-93770" y="-1518182"/>
            <a:ext cx="3223905" cy="30363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3099765">
            <a:off x="7760726" y="8497477"/>
            <a:ext cx="3223905" cy="30363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975568" y="-884801"/>
            <a:ext cx="3223905" cy="3036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-93770" y="-1518182"/>
            <a:ext cx="3223905" cy="303636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3099765">
            <a:off x="7760726" y="8497477"/>
            <a:ext cx="3223905" cy="30363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975568" y="-884801"/>
            <a:ext cx="3223905" cy="30363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15160" y="231608"/>
            <a:ext cx="7494722" cy="7844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8265" r="0" b="8265"/>
          <a:stretch>
            <a:fillRect/>
          </a:stretch>
        </p:blipFill>
        <p:spPr>
          <a:xfrm flipH="false" flipV="false" rot="0">
            <a:off x="642771" y="440785"/>
            <a:ext cx="16944750" cy="940542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5400000">
            <a:off x="-93770" y="-1518182"/>
            <a:ext cx="3223905" cy="30363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3099765">
            <a:off x="7760726" y="8497477"/>
            <a:ext cx="3223905" cy="30363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975568" y="-884801"/>
            <a:ext cx="3223905" cy="3036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7707" r="0" b="15288"/>
          <a:stretch>
            <a:fillRect/>
          </a:stretch>
        </p:blipFill>
        <p:spPr>
          <a:xfrm flipH="false" flipV="false" rot="0">
            <a:off x="642771" y="440785"/>
            <a:ext cx="16944750" cy="940542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5400000">
            <a:off x="-93770" y="-1518182"/>
            <a:ext cx="3223905" cy="30363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3099765">
            <a:off x="7760726" y="8497477"/>
            <a:ext cx="3223905" cy="30363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975568" y="-884801"/>
            <a:ext cx="3223905" cy="3036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DAEx_ddZrdM</dc:identifier>
  <dcterms:modified xsi:type="dcterms:W3CDTF">2011-08-01T06:04:30Z</dcterms:modified>
  <cp:revision>1</cp:revision>
  <dc:title>Signs</dc:title>
</cp:coreProperties>
</file>